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CCFFFF"/>
    <a:srgbClr val="FF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1" autoAdjust="0"/>
  </p:normalViewPr>
  <p:slideViewPr>
    <p:cSldViewPr>
      <p:cViewPr varScale="1">
        <p:scale>
          <a:sx n="103" d="100"/>
          <a:sy n="103" d="100"/>
        </p:scale>
        <p:origin x="-11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2EE824D-519F-444B-A271-A8892E6119FC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82228A4-CC13-4152-8F0C-69FBDCBA98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824D-519F-444B-A271-A8892E6119FC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228A4-CC13-4152-8F0C-69FBDCBA98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824D-519F-444B-A271-A8892E6119FC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228A4-CC13-4152-8F0C-69FBDCBA98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824D-519F-444B-A271-A8892E6119FC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228A4-CC13-4152-8F0C-69FBDCBA98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824D-519F-444B-A271-A8892E6119FC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228A4-CC13-4152-8F0C-69FBDCBA98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824D-519F-444B-A271-A8892E6119FC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228A4-CC13-4152-8F0C-69FBDCBA98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2EE824D-519F-444B-A271-A8892E6119FC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2228A4-CC13-4152-8F0C-69FBDCBA98F2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2EE824D-519F-444B-A271-A8892E6119FC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82228A4-CC13-4152-8F0C-69FBDCBA98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824D-519F-444B-A271-A8892E6119FC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228A4-CC13-4152-8F0C-69FBDCBA98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824D-519F-444B-A271-A8892E6119FC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228A4-CC13-4152-8F0C-69FBDCBA98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824D-519F-444B-A271-A8892E6119FC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228A4-CC13-4152-8F0C-69FBDCBA98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2EE824D-519F-444B-A271-A8892E6119FC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82228A4-CC13-4152-8F0C-69FBDCBA98F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5"/>
            <a:ext cx="8447856" cy="2520279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Европейская неделя иммунизации 2022</a:t>
            </a:r>
            <a:br>
              <a:rPr lang="ru-RU" sz="5400" dirty="0" smtClean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Долгая жизнь для </a:t>
            </a:r>
            <a:r>
              <a:rPr lang="ru-RU" sz="4800" dirty="0" smtClean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всех!</a:t>
            </a:r>
            <a:endParaRPr lang="ru-RU" sz="5400" dirty="0">
              <a:solidFill>
                <a:srgbClr val="CC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3563888" y="4077072"/>
            <a:ext cx="5184576" cy="259228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Вакцина: </a:t>
            </a:r>
            <a:r>
              <a:rPr lang="ru-RU" sz="4000" b="1" dirty="0" smtClean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стремление жить долго и благополучно</a:t>
            </a:r>
            <a:r>
              <a:rPr lang="ru-RU" sz="4000" b="1" dirty="0" smtClean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000" b="1" dirty="0" smtClean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77777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Без названия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51520" y="3905250"/>
            <a:ext cx="2951163" cy="2836118"/>
          </a:xfrm>
        </p:spPr>
      </p:pic>
    </p:spTree>
  </p:cSld>
  <p:clrMapOvr>
    <a:masterClrMapping/>
  </p:clrMapOvr>
  <p:transition spd="slow" advClick="0" advTm="120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6336704"/>
          </a:xfrm>
        </p:spPr>
        <p:txBody>
          <a:bodyPr>
            <a:norm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Kаждый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год в Европейском регионе ВОЗ проходит Европейская неделя иммунизации (ЕНИ), направленная на популяризацию идеи о том, что иммунизация имеет огромное значение для профилактики заболеваний и защиты жизни.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Впервые ЕНИ прошла в 2005 г., и участие в ней приняли всего лишь несколько стран Региона. Цель инициативы заключалась в увеличении охвата вакцинацией, путем распространения информации о том, что каждый ребенок нуждается в защите от болезней, предупреждаемых с помощью вакцин, и имеет право на такую защиту. ЕНИ сразу же стала одной из самых заметных и известных кампаний в сфере общественного здравоохранения в Регионе.</a:t>
            </a:r>
          </a:p>
          <a:p>
            <a:endParaRPr lang="ru-RU" dirty="0"/>
          </a:p>
        </p:txBody>
      </p:sp>
    </p:spTree>
  </p:cSld>
  <p:clrMapOvr>
    <a:masterClrMapping/>
  </p:clrMapOvr>
  <p:transition spd="slow" advClick="0" advTm="12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76672"/>
            <a:ext cx="8507288" cy="5904656"/>
          </a:xfrm>
        </p:spPr>
        <p:txBody>
          <a:bodyPr>
            <a:normAutofit fontScale="55000" lnSpcReduction="2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Принять участие в ЕНИ приглашаются все без исключения страны Региона. Свой вклад в тематические мероприятия могут внести учреждения общественного здравоохранения, медицинские работники, лица, принимающие решения и формирующие политику, а также родители. Для распространения ключевой информации о вакцинах в Регионе будут проводиться многочисленные информационные кампании, интервью, совещания по техническим вопросам, дискуссии с участием экспертов, телепередачи, научные конференции и многие другие инициативы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Вакцинация – это одно из самых эффективных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экономической точки зрения вмешательств в сфере охраны здоровья, краеугольный камень всеобщего охвата услугами здравоохранения (ВОУЗ) и необходимое условие для того, чтобы обеспечить максимально достижимый уровень здоровья для каждого человека. Обеспечение ВОУЗ и достижение Цели 3 в области устойчивого развития (ЦУР) – обеспечить здоровый образ жизни и содействовать благополучию для всех в любом возрасте – входят в число приоритетных задач как для Европейского региона, так и для всего мира. Инициативы в рамках ЕНИ направлены на повышение осведомленности о важности иммунизации и, таким образом, на расширение охвата вакцинацией, что в конечном итоге внесет вклад в обеспечение ВОУЗ и выполнение ЦУР-3 в Регионе.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advClick="0" advTm="12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777777"/>
              </a:solidFill>
            </a:endParaRPr>
          </a:p>
        </p:txBody>
      </p:sp>
      <p:pic>
        <p:nvPicPr>
          <p:cNvPr id="4" name="Содержимое 3" descr="VFA_1200x627px_RUS_Tile-2-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124744"/>
            <a:ext cx="8889596" cy="4644814"/>
          </a:xfrm>
        </p:spPr>
      </p:pic>
    </p:spTree>
  </p:cSld>
  <p:clrMapOvr>
    <a:masterClrMapping/>
  </p:clrMapOvr>
  <p:transition advClick="0" advTm="12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FA_1200x627px_RUS_Tile-5-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980728"/>
            <a:ext cx="8724582" cy="5076862"/>
          </a:xfrm>
        </p:spPr>
      </p:pic>
    </p:spTree>
  </p:cSld>
  <p:clrMapOvr>
    <a:masterClrMapping/>
  </p:clrMapOvr>
  <p:transition advClick="0" advTm="12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FA_1200x627px_RUS_Tile-4-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196752"/>
            <a:ext cx="8889597" cy="4644814"/>
          </a:xfrm>
        </p:spPr>
      </p:pic>
    </p:spTree>
  </p:cSld>
  <p:clrMapOvr>
    <a:masterClrMapping/>
  </p:clrMapOvr>
  <p:transition advClick="0" advTm="120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FA_1200x627px_RUS_Tile-3-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8651304" cy="4520306"/>
          </a:xfrm>
        </p:spPr>
      </p:pic>
    </p:spTree>
  </p:cSld>
  <p:clrMapOvr>
    <a:masterClrMapping/>
  </p:clrMapOvr>
  <p:transition advClick="0" advTm="12000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40</TotalTime>
  <Words>308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Городская</vt:lpstr>
      <vt:lpstr>Европейская неделя иммунизации 2022 Долгая жизнь для всех!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</cp:revision>
  <dcterms:created xsi:type="dcterms:W3CDTF">2022-04-20T12:30:34Z</dcterms:created>
  <dcterms:modified xsi:type="dcterms:W3CDTF">2022-04-20T13:10:42Z</dcterms:modified>
</cp:coreProperties>
</file>